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70" r:id="rId3"/>
    <p:sldId id="266" r:id="rId4"/>
    <p:sldId id="258" r:id="rId5"/>
    <p:sldId id="259" r:id="rId6"/>
    <p:sldId id="261" r:id="rId7"/>
    <p:sldId id="262" r:id="rId8"/>
    <p:sldId id="260" r:id="rId9"/>
    <p:sldId id="265" r:id="rId1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46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47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5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D39B4-89BE-48E7-8460-6EA7AB17DDB1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AB3210-4A73-4E53-8DE2-6561F5EBE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5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0"/>
          <a:stretch/>
        </p:blipFill>
        <p:spPr bwMode="auto">
          <a:xfrm>
            <a:off x="7708688" y="669873"/>
            <a:ext cx="4063234" cy="5344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296" y="155839"/>
            <a:ext cx="6919946" cy="6174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Де дика </a:t>
            </a:r>
            <a:r>
              <a:rPr lang="ru-RU" sz="3200" dirty="0" err="1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дойла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шу. </a:t>
            </a:r>
          </a:p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Со, </a:t>
            </a:r>
            <a:r>
              <a:rPr lang="ru-RU" sz="3200" dirty="0" err="1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Исраилова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Йисама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Супьяновна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йу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муниципальни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бюджетни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йукъарадешаран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учреждени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Веданара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йуккъера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йукъарадешаран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школа 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нохчийн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меттан</a:t>
            </a:r>
            <a:r>
              <a:rPr lang="ru-RU" sz="32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а, </a:t>
            </a:r>
            <a:r>
              <a:rPr lang="ru-RU" sz="3200" dirty="0" err="1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литературин</a:t>
            </a:r>
            <a:r>
              <a:rPr lang="ru-RU" sz="32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а </a:t>
            </a:r>
            <a:r>
              <a:rPr lang="ru-RU" sz="3200" dirty="0" err="1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хьехархо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Аса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тахана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шуна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йовзуьйтур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йу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«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Кхиаман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къайле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» ц1е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йолу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методикин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пхьалг1а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0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8" y="166067"/>
            <a:ext cx="10441171" cy="278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b="19121"/>
          <a:stretch/>
        </p:blipFill>
        <p:spPr bwMode="auto">
          <a:xfrm>
            <a:off x="2465212" y="2594343"/>
            <a:ext cx="6012656" cy="390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SHEIH\Desktop\chechentsy-img-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1" y="2594343"/>
            <a:ext cx="1149705" cy="40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Mongolian Baiti" pitchFamily="66" charset="0"/>
              </a:rPr>
              <a:t>Могшалла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Mongolian Baiti" pitchFamily="66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Mongolian Baiti" pitchFamily="66" charset="0"/>
              </a:rPr>
              <a:t>ларъяран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Mongolian Baiti" pitchFamily="66" charset="0"/>
              </a:rPr>
              <a:t> технологи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Mongolian Baiti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874" y="1364974"/>
            <a:ext cx="5050465" cy="5049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Могшалла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ларъяран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дешаран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ишколехь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дешаран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этапехь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дешархойн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могшалла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ларъяран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система.</a:t>
            </a:r>
          </a:p>
          <a:p>
            <a:pPr marL="0" indent="0" algn="ctr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Хьехархочун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алашо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 </a:t>
            </a:r>
          </a:p>
          <a:p>
            <a:pPr marL="0" indent="0" algn="ctr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элементашна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алсам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тидам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бахийтар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урокехь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22\Desktop\20250218_122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3" r="5084"/>
          <a:stretch/>
        </p:blipFill>
        <p:spPr bwMode="auto">
          <a:xfrm>
            <a:off x="5631094" y="1326225"/>
            <a:ext cx="6362431" cy="50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167" y="343786"/>
            <a:ext cx="9872869" cy="1320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Ловзар-дешаран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процессан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дакъа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22\Desktop\20250218_1227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0"/>
          <a:stretch/>
        </p:blipFill>
        <p:spPr bwMode="auto">
          <a:xfrm>
            <a:off x="878569" y="1480075"/>
            <a:ext cx="8286695" cy="497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EIH\Desktop\chechentsy-img-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88" y="1431222"/>
            <a:ext cx="1327530" cy="47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2" y="304407"/>
            <a:ext cx="8596668" cy="2331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Ловзаран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приемах болу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пайда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г</a:t>
            </a:r>
            <a:r>
              <a:rPr lang="en-US" sz="2200" dirty="0" smtClean="0">
                <a:solidFill>
                  <a:schemeClr val="tx1"/>
                </a:solidFill>
              </a:rPr>
              <a:t>I</a:t>
            </a:r>
            <a:r>
              <a:rPr lang="ru-RU" sz="2200" dirty="0" smtClean="0">
                <a:solidFill>
                  <a:schemeClr val="tx1"/>
                </a:solidFill>
              </a:rPr>
              <a:t>о до хала материал </a:t>
            </a:r>
            <a:r>
              <a:rPr lang="ru-RU" sz="2200" dirty="0" err="1" smtClean="0">
                <a:solidFill>
                  <a:schemeClr val="tx1"/>
                </a:solidFill>
              </a:rPr>
              <a:t>ца</a:t>
            </a:r>
            <a:r>
              <a:rPr lang="ru-RU" sz="2200" dirty="0" smtClean="0">
                <a:solidFill>
                  <a:schemeClr val="tx1"/>
                </a:solidFill>
              </a:rPr>
              <a:t> 1емаш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дуьхьалхуьттучу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хьелашкахь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200" dirty="0">
                <a:solidFill>
                  <a:schemeClr val="tx1"/>
                </a:solidFill>
              </a:rPr>
              <a:t>к</a:t>
            </a:r>
            <a:r>
              <a:rPr lang="ru-RU" sz="2200" dirty="0" smtClean="0">
                <a:solidFill>
                  <a:schemeClr val="tx1"/>
                </a:solidFill>
              </a:rPr>
              <a:t>ругозор </a:t>
            </a:r>
            <a:r>
              <a:rPr lang="ru-RU" sz="2200" dirty="0" err="1" smtClean="0">
                <a:solidFill>
                  <a:schemeClr val="tx1"/>
                </a:solidFill>
              </a:rPr>
              <a:t>шорйо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200" dirty="0" err="1">
                <a:solidFill>
                  <a:schemeClr val="tx1"/>
                </a:solidFill>
              </a:rPr>
              <a:t>д</a:t>
            </a:r>
            <a:r>
              <a:rPr lang="ru-RU" sz="2200" dirty="0" err="1" smtClean="0">
                <a:solidFill>
                  <a:schemeClr val="tx1"/>
                </a:solidFill>
              </a:rPr>
              <a:t>ешнийн</a:t>
            </a:r>
            <a:r>
              <a:rPr lang="ru-RU" sz="2200" dirty="0" smtClean="0">
                <a:solidFill>
                  <a:schemeClr val="tx1"/>
                </a:solidFill>
              </a:rPr>
              <a:t> т</a:t>
            </a:r>
            <a:r>
              <a:rPr lang="en-US" sz="2200" dirty="0" smtClean="0">
                <a:solidFill>
                  <a:schemeClr val="tx1"/>
                </a:solidFill>
              </a:rPr>
              <a:t>I</a:t>
            </a:r>
            <a:r>
              <a:rPr lang="ru-RU" sz="2200" dirty="0" err="1" smtClean="0">
                <a:solidFill>
                  <a:schemeClr val="tx1"/>
                </a:solidFill>
              </a:rPr>
              <a:t>аьхьало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алсам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йоккху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200" dirty="0" err="1" smtClean="0">
                <a:solidFill>
                  <a:schemeClr val="tx1"/>
                </a:solidFill>
              </a:rPr>
              <a:t>иштта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кх.д</a:t>
            </a:r>
            <a:r>
              <a:rPr lang="en-US" sz="2200" dirty="0">
                <a:solidFill>
                  <a:schemeClr val="tx1"/>
                </a:solidFill>
              </a:rPr>
              <a:t>I</a:t>
            </a:r>
            <a:r>
              <a:rPr lang="ru-RU" sz="2200" dirty="0" smtClean="0">
                <a:solidFill>
                  <a:schemeClr val="tx1"/>
                </a:solidFill>
              </a:rPr>
              <a:t>..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22\Desktop\20250218_152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23" y="1414130"/>
            <a:ext cx="6320412" cy="4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EIH\Desktop\chechentsy-img-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26881" y="1301845"/>
            <a:ext cx="1372887" cy="446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577" y="389090"/>
            <a:ext cx="8596668" cy="706582"/>
          </a:xfrm>
        </p:spPr>
        <p:txBody>
          <a:bodyPr>
            <a:normAutofit/>
          </a:bodyPr>
          <a:lstStyle/>
          <a:p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Фразеологизмаш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989" y="1092899"/>
            <a:ext cx="8996911" cy="472518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Беха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мотт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</a:rPr>
              <a:t>хуург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къайладохуьтур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доцуш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Боьрша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къамел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</a:rPr>
              <a:t>майра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къамел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Воцуш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цатерг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</a:rPr>
              <a:t>хьоме,гергара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Еха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зурма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</a:rPr>
              <a:t>хенахь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хиндоцург</a:t>
            </a:r>
            <a:r>
              <a:rPr lang="ru-RU" sz="2400" dirty="0" smtClean="0">
                <a:solidFill>
                  <a:schemeClr val="tx1"/>
                </a:solidFill>
              </a:rPr>
              <a:t>…</a:t>
            </a:r>
          </a:p>
          <a:p>
            <a:endParaRPr lang="ru-RU" sz="2400" dirty="0" smtClean="0"/>
          </a:p>
        </p:txBody>
      </p:sp>
      <p:pic>
        <p:nvPicPr>
          <p:cNvPr id="4098" name="Picture 2" descr="C:\Users\22\Desktop\20250218_1534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6"/>
          <a:stretch/>
        </p:blipFill>
        <p:spPr bwMode="auto">
          <a:xfrm>
            <a:off x="5367130" y="1701209"/>
            <a:ext cx="6606453" cy="46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EIH\Desktop\chechentsy-img-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56761" y="1654506"/>
            <a:ext cx="1327530" cy="47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443345"/>
            <a:ext cx="10601739" cy="579796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Критически </a:t>
            </a:r>
            <a:r>
              <a:rPr lang="ru-RU" sz="2800" dirty="0" err="1" smtClean="0">
                <a:solidFill>
                  <a:schemeClr val="tx1"/>
                </a:solidFill>
              </a:rPr>
              <a:t>ойлаяран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технологис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бакъо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ло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дешархошна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хааршца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къаьстина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ца</a:t>
            </a:r>
            <a:r>
              <a:rPr lang="ru-RU" sz="2800" dirty="0" smtClean="0">
                <a:solidFill>
                  <a:schemeClr val="tx1"/>
                </a:solidFill>
              </a:rPr>
              <a:t> 1аш ,</a:t>
            </a:r>
            <a:r>
              <a:rPr lang="ru-RU" sz="2800" dirty="0" err="1" smtClean="0">
                <a:solidFill>
                  <a:schemeClr val="tx1"/>
                </a:solidFill>
              </a:rPr>
              <a:t>шайн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кхоллараллин</a:t>
            </a:r>
            <a:r>
              <a:rPr lang="ru-RU" sz="2800" dirty="0" smtClean="0">
                <a:solidFill>
                  <a:schemeClr val="tx1"/>
                </a:solidFill>
              </a:rPr>
              <a:t> аг1онаш </a:t>
            </a:r>
            <a:r>
              <a:rPr lang="ru-RU" sz="2800" dirty="0" err="1" smtClean="0">
                <a:solidFill>
                  <a:schemeClr val="tx1"/>
                </a:solidFill>
              </a:rPr>
              <a:t>яста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err="1" smtClean="0">
                <a:solidFill>
                  <a:schemeClr val="tx1"/>
                </a:solidFill>
              </a:rPr>
              <a:t>Синквейн</a:t>
            </a:r>
            <a:r>
              <a:rPr lang="ru-RU" sz="2800" dirty="0" smtClean="0">
                <a:solidFill>
                  <a:schemeClr val="tx1"/>
                </a:solidFill>
              </a:rPr>
              <a:t> критически </a:t>
            </a:r>
            <a:r>
              <a:rPr lang="ru-RU" sz="2800" dirty="0" err="1" smtClean="0">
                <a:solidFill>
                  <a:schemeClr val="tx1"/>
                </a:solidFill>
              </a:rPr>
              <a:t>ойлаяран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технологин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юккъе</a:t>
            </a:r>
            <a:r>
              <a:rPr lang="ru-RU" sz="2800" dirty="0" smtClean="0">
                <a:solidFill>
                  <a:schemeClr val="tx1"/>
                </a:solidFill>
              </a:rPr>
              <a:t> йог</a:t>
            </a:r>
            <a:r>
              <a:rPr lang="en-US" sz="2800" dirty="0" smtClean="0">
                <a:solidFill>
                  <a:schemeClr val="tx1"/>
                </a:solidFill>
              </a:rPr>
              <a:t>I</a:t>
            </a:r>
            <a:r>
              <a:rPr lang="ru-RU" sz="2800" dirty="0" err="1" smtClean="0">
                <a:solidFill>
                  <a:schemeClr val="tx1"/>
                </a:solidFill>
              </a:rPr>
              <a:t>уш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йолу</a:t>
            </a:r>
            <a:r>
              <a:rPr lang="ru-RU" sz="2800" dirty="0" smtClean="0">
                <a:solidFill>
                  <a:schemeClr val="tx1"/>
                </a:solidFill>
              </a:rPr>
              <a:t> прием </a:t>
            </a:r>
            <a:r>
              <a:rPr lang="ru-RU" sz="2800" dirty="0" err="1" smtClean="0">
                <a:solidFill>
                  <a:schemeClr val="tx1"/>
                </a:solidFill>
              </a:rPr>
              <a:t>ю.Синквейн-кхоллараллин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болх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бу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стихотворенин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кепехь,рифма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йоцуш,пхеа</a:t>
            </a:r>
            <a:r>
              <a:rPr lang="ru-RU" sz="2800" dirty="0" smtClean="0">
                <a:solidFill>
                  <a:schemeClr val="tx1"/>
                </a:solidFill>
              </a:rPr>
              <a:t> мог1анах </a:t>
            </a:r>
            <a:r>
              <a:rPr lang="ru-RU" sz="2800" dirty="0" err="1" smtClean="0">
                <a:solidFill>
                  <a:schemeClr val="tx1"/>
                </a:solidFill>
              </a:rPr>
              <a:t>лаьтташ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marL="1343025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1алам.</a:t>
            </a:r>
          </a:p>
          <a:p>
            <a:pPr marL="1616075" indent="-446088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Хаза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дийнатийн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1881188" indent="-446088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Кхиаво,1алашдо,дарба до</a:t>
            </a:r>
          </a:p>
          <a:p>
            <a:pPr marL="2147888" indent="-446088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1алам-иза </a:t>
            </a:r>
            <a:r>
              <a:rPr lang="ru-RU" sz="2800" dirty="0" err="1" smtClean="0">
                <a:solidFill>
                  <a:schemeClr val="tx1"/>
                </a:solidFill>
              </a:rPr>
              <a:t>дуьненан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хазалла</a:t>
            </a:r>
            <a:r>
              <a:rPr lang="ru-RU" sz="2800" dirty="0" smtClean="0">
                <a:solidFill>
                  <a:schemeClr val="tx1"/>
                </a:solidFill>
              </a:rPr>
              <a:t> ю</a:t>
            </a:r>
          </a:p>
          <a:p>
            <a:pPr marL="2509838" indent="-446088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</a:rPr>
              <a:t>Дуьне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SHEIH\Desktop\chechentsy-img-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98" y="3423684"/>
            <a:ext cx="1260416" cy="28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02" y="354419"/>
            <a:ext cx="10473069" cy="762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Кластер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  <a:r>
              <a:rPr lang="ru-RU" sz="2400" dirty="0" err="1" smtClean="0">
                <a:solidFill>
                  <a:schemeClr val="tx1"/>
                </a:solidFill>
              </a:rPr>
              <a:t>иза</a:t>
            </a:r>
            <a:r>
              <a:rPr lang="ru-RU" sz="2400" dirty="0" smtClean="0">
                <a:solidFill>
                  <a:schemeClr val="tx1"/>
                </a:solidFill>
              </a:rPr>
              <a:t> маь1ница </a:t>
            </a:r>
            <a:r>
              <a:rPr lang="ru-RU" sz="2400" dirty="0" err="1" smtClean="0">
                <a:solidFill>
                  <a:schemeClr val="tx1"/>
                </a:solidFill>
              </a:rPr>
              <a:t>гергара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а,вовшех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дозуш</a:t>
            </a:r>
            <a:r>
              <a:rPr lang="ru-RU" sz="2400" dirty="0" smtClean="0">
                <a:solidFill>
                  <a:schemeClr val="tx1"/>
                </a:solidFill>
              </a:rPr>
              <a:t> долу </a:t>
            </a:r>
            <a:r>
              <a:rPr lang="ru-RU" sz="2400" dirty="0" err="1" smtClean="0">
                <a:solidFill>
                  <a:schemeClr val="tx1"/>
                </a:solidFill>
              </a:rPr>
              <a:t>дешнаш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вовшахтасар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ds05.infourok.ru/uploads/ex/0290/00083fef-01ddbe31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2" y="914398"/>
            <a:ext cx="10757202" cy="55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0075" y="2444728"/>
            <a:ext cx="97565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Дела </a:t>
            </a:r>
            <a:r>
              <a:rPr lang="ru-RU" sz="5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реза </a:t>
            </a:r>
            <a:r>
              <a:rPr lang="ru-RU" sz="5400" b="1" cap="none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хуьлда</a:t>
            </a:r>
            <a:r>
              <a:rPr lang="ru-RU" sz="5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хьовсарна</a:t>
            </a:r>
            <a:r>
              <a:rPr lang="ru-RU" sz="5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а, ладог1арна </a:t>
            </a:r>
            <a:r>
              <a:rPr lang="ru-RU" sz="5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!</a:t>
            </a:r>
            <a:endParaRPr lang="ru-RU" sz="54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SHEIH\Desktop\chechentsy-img-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1732" y="430215"/>
            <a:ext cx="2106052" cy="96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HEIH\Desktop\chechentsy-img-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55093" y="-3347186"/>
            <a:ext cx="2126511" cy="97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745</TotalTime>
  <Words>188</Words>
  <Application>Microsoft Office PowerPoint</Application>
  <PresentationFormat>Произвольный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Могшалла ларъяран технологи</vt:lpstr>
      <vt:lpstr> Ловзар-дешаран процессан дакъа ду.</vt:lpstr>
      <vt:lpstr>Презентация PowerPoint</vt:lpstr>
      <vt:lpstr>Фразеологизмаш…</vt:lpstr>
      <vt:lpstr>Презентация PowerPoint</vt:lpstr>
      <vt:lpstr>Кластер-иза маь1ница гергара а,вовшех дозуш долу дешнаш вовшахтасар ду.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SHEIH</cp:lastModifiedBy>
  <cp:revision>22</cp:revision>
  <cp:lastPrinted>2011-01-01T16:18:17Z</cp:lastPrinted>
  <dcterms:created xsi:type="dcterms:W3CDTF">2022-04-14T19:32:26Z</dcterms:created>
  <dcterms:modified xsi:type="dcterms:W3CDTF">2025-02-18T17:00:14Z</dcterms:modified>
</cp:coreProperties>
</file>