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EA6CA-D2E9-48CC-9B2A-FA040D27FA6E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911B6-9508-433A-9A6F-A6062E303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10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911B6-9508-433A-9A6F-A6062E30363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231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F6E8-B89F-449E-842B-B1991B34015A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2875-1CAA-4459-984D-7F5DF8E02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743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F6E8-B89F-449E-842B-B1991B34015A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2875-1CAA-4459-984D-7F5DF8E02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249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F6E8-B89F-449E-842B-B1991B34015A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2875-1CAA-4459-984D-7F5DF8E02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98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F6E8-B89F-449E-842B-B1991B34015A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2875-1CAA-4459-984D-7F5DF8E02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890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F6E8-B89F-449E-842B-B1991B34015A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2875-1CAA-4459-984D-7F5DF8E02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996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F6E8-B89F-449E-842B-B1991B34015A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2875-1CAA-4459-984D-7F5DF8E02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71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F6E8-B89F-449E-842B-B1991B34015A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2875-1CAA-4459-984D-7F5DF8E02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425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F6E8-B89F-449E-842B-B1991B34015A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2875-1CAA-4459-984D-7F5DF8E02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37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F6E8-B89F-449E-842B-B1991B34015A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2875-1CAA-4459-984D-7F5DF8E02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77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F6E8-B89F-449E-842B-B1991B34015A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2875-1CAA-4459-984D-7F5DF8E02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20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F6E8-B89F-449E-842B-B1991B34015A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2875-1CAA-4459-984D-7F5DF8E02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16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9F6E8-B89F-449E-842B-B1991B34015A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12875-1CAA-4459-984D-7F5DF8E02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64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6830" y="0"/>
            <a:ext cx="9144000" cy="1655762"/>
          </a:xfrm>
        </p:spPr>
        <p:txBody>
          <a:bodyPr>
            <a:noAutofit/>
          </a:bodyPr>
          <a:lstStyle/>
          <a:p>
            <a:r>
              <a:rPr lang="ru-RU" sz="15000" dirty="0" smtClean="0"/>
              <a:t>Карандаш</a:t>
            </a:r>
            <a:endParaRPr lang="ru-RU" sz="15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979" y="827881"/>
            <a:ext cx="8048851" cy="550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13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0000" dirty="0" smtClean="0">
                <a:latin typeface="+mn-lt"/>
                <a:cs typeface="Times New Roman" panose="02020603050405020304" pitchFamily="18" charset="0"/>
              </a:rPr>
              <a:t>Воробей</a:t>
            </a:r>
            <a:endParaRPr lang="ru-RU" sz="100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38" y="1825624"/>
            <a:ext cx="7983940" cy="4698005"/>
          </a:xfrm>
        </p:spPr>
      </p:pic>
    </p:spTree>
    <p:extLst>
      <p:ext uri="{BB962C8B-B14F-4D97-AF65-F5344CB8AC3E}">
        <p14:creationId xmlns:p14="http://schemas.microsoft.com/office/powerpoint/2010/main" val="300897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0000" dirty="0" smtClean="0">
                <a:latin typeface="+mn-lt"/>
              </a:rPr>
              <a:t>Собака</a:t>
            </a:r>
            <a:endParaRPr lang="ru-RU" sz="100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86" y="1839273"/>
            <a:ext cx="8623428" cy="4351338"/>
          </a:xfrm>
        </p:spPr>
      </p:pic>
    </p:spTree>
    <p:extLst>
      <p:ext uri="{BB962C8B-B14F-4D97-AF65-F5344CB8AC3E}">
        <p14:creationId xmlns:p14="http://schemas.microsoft.com/office/powerpoint/2010/main" val="1569230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0000" dirty="0" smtClean="0">
                <a:latin typeface="+mn-lt"/>
              </a:rPr>
              <a:t>Пенал</a:t>
            </a:r>
            <a:endParaRPr lang="ru-RU" sz="100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478" y="1567858"/>
            <a:ext cx="8871044" cy="5051306"/>
          </a:xfrm>
        </p:spPr>
      </p:pic>
    </p:spTree>
    <p:extLst>
      <p:ext uri="{BB962C8B-B14F-4D97-AF65-F5344CB8AC3E}">
        <p14:creationId xmlns:p14="http://schemas.microsoft.com/office/powerpoint/2010/main" val="1724192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0000" dirty="0" smtClean="0">
                <a:latin typeface="+mn-lt"/>
              </a:rPr>
              <a:t>Медведь</a:t>
            </a:r>
            <a:endParaRPr lang="ru-RU" sz="10000" dirty="0"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55" y="1839273"/>
            <a:ext cx="9512490" cy="4848130"/>
          </a:xfrm>
        </p:spPr>
      </p:pic>
    </p:spTree>
    <p:extLst>
      <p:ext uri="{BB962C8B-B14F-4D97-AF65-F5344CB8AC3E}">
        <p14:creationId xmlns:p14="http://schemas.microsoft.com/office/powerpoint/2010/main" val="3696441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0000" dirty="0" smtClean="0">
                <a:latin typeface="+mn-lt"/>
              </a:rPr>
              <a:t>Тетрадь</a:t>
            </a:r>
            <a:endParaRPr lang="ru-RU" sz="100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289" y="1690688"/>
            <a:ext cx="4749421" cy="4914828"/>
          </a:xfrm>
        </p:spPr>
      </p:pic>
    </p:spTree>
    <p:extLst>
      <p:ext uri="{BB962C8B-B14F-4D97-AF65-F5344CB8AC3E}">
        <p14:creationId xmlns:p14="http://schemas.microsoft.com/office/powerpoint/2010/main" val="390999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0000" dirty="0" smtClean="0">
                <a:latin typeface="+mn-lt"/>
              </a:rPr>
              <a:t>Заяц</a:t>
            </a:r>
            <a:endParaRPr lang="ru-RU" sz="100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90688"/>
            <a:ext cx="7315200" cy="4901181"/>
          </a:xfrm>
        </p:spPr>
      </p:pic>
    </p:spTree>
    <p:extLst>
      <p:ext uri="{BB962C8B-B14F-4D97-AF65-F5344CB8AC3E}">
        <p14:creationId xmlns:p14="http://schemas.microsoft.com/office/powerpoint/2010/main" val="21937421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269</TotalTime>
  <Words>8</Words>
  <Application>Microsoft Office PowerPoint</Application>
  <PresentationFormat>Широкоэкранный</PresentationFormat>
  <Paragraphs>8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Воробей</vt:lpstr>
      <vt:lpstr>Собака</vt:lpstr>
      <vt:lpstr>Пенал</vt:lpstr>
      <vt:lpstr>Медведь</vt:lpstr>
      <vt:lpstr>Тетрадь</vt:lpstr>
      <vt:lpstr>Заяц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Comp95</dc:creator>
  <cp:lastModifiedBy>Comp95</cp:lastModifiedBy>
  <cp:revision>5</cp:revision>
  <dcterms:created xsi:type="dcterms:W3CDTF">2017-03-08T14:34:23Z</dcterms:created>
  <dcterms:modified xsi:type="dcterms:W3CDTF">2017-03-08T19:04:16Z</dcterms:modified>
</cp:coreProperties>
</file>