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3" r:id="rId6"/>
    <p:sldId id="269" r:id="rId7"/>
    <p:sldId id="286" r:id="rId8"/>
    <p:sldId id="275" r:id="rId9"/>
    <p:sldId id="277" r:id="rId10"/>
    <p:sldId id="278" r:id="rId11"/>
    <p:sldId id="281" r:id="rId1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D73F42-8684-4B16-AC59-2DA92B1D086F}" type="datetimeFigureOut">
              <a:rPr lang="ru-RU" smtClean="0"/>
              <a:pPr/>
              <a:t>09.04.2017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F90DFB5-BBE1-4087-9E80-F8781160FD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8" y="3717032"/>
            <a:ext cx="6400800" cy="1512168"/>
          </a:xfrm>
        </p:spPr>
        <p:txBody>
          <a:bodyPr>
            <a:normAutofit fontScale="70000" lnSpcReduction="20000"/>
          </a:bodyPr>
          <a:lstStyle/>
          <a:p>
            <a:r>
              <a:rPr lang="ru-RU" sz="8000" b="1" i="1" u="sng" dirty="0" smtClean="0">
                <a:solidFill>
                  <a:srgbClr val="FF0000"/>
                </a:solidFill>
              </a:rPr>
              <a:t>«ЖИЗНЬ ЛЕСА»</a:t>
            </a:r>
            <a:endParaRPr lang="ru-RU" sz="8000" b="1" i="1" u="sng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7"/>
            <a:ext cx="7772400" cy="1872207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</a:rPr>
              <a:t>ПРОЕКТ ПО ОКРУЖАЮЩЕМУ МИРУ </a:t>
            </a:r>
            <a:br>
              <a:rPr lang="ru-RU" b="1" u="sn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</a:rPr>
              <a:t>4 «а» класс</a:t>
            </a:r>
            <a:endParaRPr lang="ru-RU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7" y="714357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МБОУ «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</a:rPr>
              <a:t>Веденская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  СОШ № 2 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Учащиеся </a:t>
            </a:r>
            <a:r>
              <a:rPr lang="ru-RU" dirty="0"/>
              <a:t>познакомились с особенностями растительного и животного мира лесов, постарались понять экологические проблемы леса, проявили познавательный интерес и активность при создании книги и стенгазеты, учились публично выступать и представлять свой творческий продукт. Их работа оценена положительно.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ИТОГ ПРОЕКТА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5400" b="1" i="1" u="sng" dirty="0" smtClean="0">
                <a:solidFill>
                  <a:srgbClr val="FF0000"/>
                </a:solidFill>
              </a:rPr>
              <a:t>СПАСИБО ЗА ВНИМАНИЕ</a:t>
            </a:r>
            <a:endParaRPr lang="ru-RU" sz="5400" b="1" i="1" u="sng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</a:t>
            </a:r>
            <a:r>
              <a:rPr lang="ru-RU" dirty="0"/>
              <a:t>экологической грамотности учащихся через формирование представлений о роли леса в жизни человека и природы.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ЦЕЛЬ ПРОЕКТА: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познакомить </a:t>
            </a:r>
            <a:r>
              <a:rPr lang="ru-RU" dirty="0"/>
              <a:t>с особенностями растительного и животного мира лесов;</a:t>
            </a:r>
          </a:p>
          <a:p>
            <a:r>
              <a:rPr lang="ru-RU" dirty="0"/>
              <a:t> выявить экологические проблемы леса, которые возникли по вине человека; </a:t>
            </a:r>
          </a:p>
          <a:p>
            <a:r>
              <a:rPr lang="ru-RU" dirty="0"/>
              <a:t>учить применять знания в новых условиях при создании творческого продукта – книги о жизни леса;</a:t>
            </a:r>
          </a:p>
          <a:p>
            <a:r>
              <a:rPr lang="ru-RU" dirty="0"/>
              <a:t>развивать умение распознавать проблему и преобразовывать её в цель собственной деятельности;</a:t>
            </a:r>
          </a:p>
          <a:p>
            <a:r>
              <a:rPr lang="ru-RU" dirty="0"/>
              <a:t> развивать познавательный интерес и активность, умение работать с литературой; </a:t>
            </a:r>
          </a:p>
          <a:p>
            <a:r>
              <a:rPr lang="ru-RU" dirty="0"/>
              <a:t>формировать навыки исследовательской деятельности;</a:t>
            </a:r>
          </a:p>
          <a:p>
            <a:r>
              <a:rPr lang="ru-RU" dirty="0"/>
              <a:t>учить публично выступать и представлять свой творческий продукт.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ЗАДАЧИ ПРОЕКТА: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524000"/>
            <a:ext cx="3429000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700" b="1" u="sng" dirty="0" smtClean="0">
                <a:solidFill>
                  <a:srgbClr val="FF0000"/>
                </a:solidFill>
              </a:rPr>
              <a:t>УЧАЩИЕСЯ 4 «а» КЛАССА МБОУ СОШ № </a:t>
            </a:r>
            <a:r>
              <a:rPr lang="ru-RU" sz="2700" b="1" u="sng" dirty="0">
                <a:solidFill>
                  <a:srgbClr val="FF0000"/>
                </a:solidFill>
              </a:rPr>
              <a:t>2</a:t>
            </a:r>
            <a:r>
              <a:rPr lang="ru-RU" sz="2700" b="1" u="sng" dirty="0" smtClean="0">
                <a:solidFill>
                  <a:srgbClr val="FF0000"/>
                </a:solidFill>
              </a:rPr>
              <a:t> </a:t>
            </a:r>
            <a:endParaRPr lang="ru-RU" sz="27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</a:t>
            </a:r>
            <a:r>
              <a:rPr lang="ru-RU" u="sng" dirty="0" smtClean="0"/>
              <a:t> </a:t>
            </a:r>
            <a:r>
              <a:rPr lang="ru-RU" dirty="0"/>
              <a:t>книги «Жизнь леса»,</a:t>
            </a:r>
          </a:p>
          <a:p>
            <a:r>
              <a:rPr lang="ru-RU" dirty="0"/>
              <a:t>создание стенгазеты «Жизнь леса», </a:t>
            </a:r>
          </a:p>
          <a:p>
            <a:r>
              <a:rPr lang="ru-RU" dirty="0"/>
              <a:t>формирование исследовательских и  творческих форм мышления,</a:t>
            </a:r>
          </a:p>
          <a:p>
            <a:r>
              <a:rPr lang="ru-RU" dirty="0"/>
              <a:t> развитие познавательных способностей,</a:t>
            </a:r>
          </a:p>
          <a:p>
            <a:r>
              <a:rPr lang="ru-RU" dirty="0"/>
              <a:t> навыков самостоятельной деятельности,</a:t>
            </a:r>
          </a:p>
          <a:p>
            <a:r>
              <a:rPr lang="ru-RU" dirty="0"/>
              <a:t> умение публично выступать и представлять проект.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ПРОГНОЗИРУЕМЫЙ РЕЗУЛЬТАТ: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7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Посмотри мой юный друг,</a:t>
            </a:r>
          </a:p>
          <a:p>
            <a:r>
              <a:rPr lang="ru-RU" sz="4000" dirty="0" smtClean="0"/>
              <a:t>И увидишь ты вокруг</a:t>
            </a:r>
          </a:p>
          <a:p>
            <a:r>
              <a:rPr lang="ru-RU" sz="4000" dirty="0" smtClean="0"/>
              <a:t>Небо светлое-голубое.</a:t>
            </a:r>
          </a:p>
          <a:p>
            <a:r>
              <a:rPr lang="ru-RU" sz="4000" dirty="0" smtClean="0"/>
              <a:t>Солнце светит золотое </a:t>
            </a:r>
          </a:p>
          <a:p>
            <a:r>
              <a:rPr lang="ru-RU" sz="4000" dirty="0" smtClean="0"/>
              <a:t>ветер листьями играет,</a:t>
            </a:r>
          </a:p>
          <a:p>
            <a:r>
              <a:rPr lang="ru-RU" sz="4000" dirty="0" smtClean="0"/>
              <a:t>Травы росы умывают,</a:t>
            </a:r>
          </a:p>
          <a:p>
            <a:r>
              <a:rPr lang="ru-RU" sz="4000" dirty="0" err="1" smtClean="0"/>
              <a:t>Речка,лес,цветы,поля</a:t>
            </a:r>
            <a:r>
              <a:rPr lang="ru-RU" sz="4000" dirty="0" smtClean="0"/>
              <a:t>-</a:t>
            </a:r>
          </a:p>
          <a:p>
            <a:r>
              <a:rPr lang="ru-RU" sz="4000" dirty="0" smtClean="0"/>
              <a:t>Сердцу милая земля.</a:t>
            </a:r>
            <a:endParaRPr lang="ru-RU" sz="40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23 января2112\SDC105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619672" y="1484784"/>
            <a:ext cx="6038850" cy="45243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НАША КНИГА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056" y="4797152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4077072"/>
            <a:ext cx="64807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Группы </a:t>
            </a:r>
            <a:r>
              <a:rPr lang="ru-RU" dirty="0"/>
              <a:t>оценили работу каждого участника. Учитель оценивал работу групп в целом. К подготовке своего материала ребята подошли творчески. Раскрыли тему своего задания. Был представлен интересный познавательный материал, в котором есть соответствие содержания и иллюстрированного материала. И вместе с созданием книги, оформили стенгазету «Жизнь леса». В стенгазете поместили интересные заметки о лесе и иллюстрации к ним.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 РЕФЛЕКСИЯ</a:t>
            </a:r>
            <a:endParaRPr lang="ru-RU" b="1" u="sng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688"/>
            <a:ext cx="8748464" cy="5380062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1524000"/>
            <a:ext cx="8128000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 Показ проекта</a:t>
            </a:r>
            <a:r>
              <a:rPr lang="ru-RU" b="1" u="sng" dirty="0" smtClean="0">
                <a:solidFill>
                  <a:srgbClr val="FF0000"/>
                </a:solidFill>
              </a:rPr>
              <a:t>. Проект </a:t>
            </a:r>
            <a:r>
              <a:rPr lang="ru-RU" b="1" u="sng" dirty="0" smtClean="0">
                <a:solidFill>
                  <a:srgbClr val="FF0000"/>
                </a:solidFill>
              </a:rPr>
              <a:t>был показан учащимся 4 «а» класса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307</TotalTime>
  <Words>307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Constantia</vt:lpstr>
      <vt:lpstr>Wingdings 2</vt:lpstr>
      <vt:lpstr>Бумажная</vt:lpstr>
      <vt:lpstr>ПРОЕКТ ПО ОКРУЖАЮЩЕМУ МИРУ  4 «а» класс</vt:lpstr>
      <vt:lpstr>ЦЕЛЬ ПРОЕКТА:</vt:lpstr>
      <vt:lpstr>ЗАДАЧИ ПРОЕКТА:</vt:lpstr>
      <vt:lpstr> УЧАЩИЕСЯ 4 «а» КЛАССА МБОУ СОШ № 2 </vt:lpstr>
      <vt:lpstr>ПРОГНОЗИРУЕМЫЙ РЕЗУЛЬТАТ:</vt:lpstr>
      <vt:lpstr>Презентация PowerPoint</vt:lpstr>
      <vt:lpstr>НАША КНИГА</vt:lpstr>
      <vt:lpstr> РЕФЛЕКСИЯ</vt:lpstr>
      <vt:lpstr>  Показ проекта. Проект был показан учащимся 4 «а» класса</vt:lpstr>
      <vt:lpstr>ИТОГ ПРОЕКТА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ОКРУЖАЮЩЕМУ МИРУ 4 «в» класс</dc:title>
  <dc:creator>Admin</dc:creator>
  <cp:lastModifiedBy>Zik</cp:lastModifiedBy>
  <cp:revision>50</cp:revision>
  <cp:lastPrinted>2016-12-04T09:28:24Z</cp:lastPrinted>
  <dcterms:created xsi:type="dcterms:W3CDTF">2011-12-20T18:12:09Z</dcterms:created>
  <dcterms:modified xsi:type="dcterms:W3CDTF">2017-04-09T12:26:39Z</dcterms:modified>
</cp:coreProperties>
</file>